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7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74"/>
    <p:restoredTop sz="50076"/>
  </p:normalViewPr>
  <p:slideViewPr>
    <p:cSldViewPr snapToGrid="0" snapToObjects="1">
      <p:cViewPr varScale="1">
        <p:scale>
          <a:sx n="52" d="100"/>
          <a:sy n="52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83917-A3D8-AF4F-859A-3280FAE44301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BD124-5B3F-B64B-8A8D-4616B45E7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3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BD124-5B3F-B64B-8A8D-4616B45E77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1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8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2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8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5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42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4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39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0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9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7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4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9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7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657600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Apple Chancery" charset="0"/>
                <a:ea typeface="Apple Chancery" charset="0"/>
                <a:cs typeface="Apple Chancery" charset="0"/>
              </a:rPr>
              <a:t>FUN WITH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432" y="3657601"/>
            <a:ext cx="7098632" cy="303195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>
                <a:latin typeface="Apple Chancery" charset="0"/>
                <a:ea typeface="Apple Chancery" charset="0"/>
                <a:cs typeface="Apple Chancery" charset="0"/>
              </a:rPr>
              <a:t>Made by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: </a:t>
            </a:r>
          </a:p>
          <a:p>
            <a:pPr algn="ctr"/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YAs Ansari, 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Nédis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Barreto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,</a:t>
            </a:r>
          </a:p>
          <a:p>
            <a:pPr algn="ctr"/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Laurian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3600" dirty="0" err="1" smtClean="0">
                <a:latin typeface="Apple Chancery" charset="0"/>
                <a:ea typeface="Apple Chancery" charset="0"/>
                <a:cs typeface="Apple Chancery" charset="0"/>
              </a:rPr>
              <a:t>staicu</a:t>
            </a: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en-US" sz="36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3600" smtClean="0">
                <a:latin typeface="Apple Chancery" charset="0"/>
                <a:ea typeface="Apple Chancery" charset="0"/>
                <a:cs typeface="Apple Chancery" charset="0"/>
              </a:rPr>
              <a:t>Elmira Amanollahi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-192504"/>
            <a:ext cx="10131425" cy="11790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Final version of project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70021"/>
            <a:ext cx="10131426" cy="45960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731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15503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pure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to implement bubbles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890338"/>
            <a:ext cx="8109284" cy="44035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63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16567"/>
            <a:ext cx="12192001" cy="163629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</a:t>
            </a:r>
            <a:r>
              <a:rPr lang="en-US" sz="4000" dirty="0" err="1" smtClean="0">
                <a:latin typeface="Apple Chancery" charset="0"/>
                <a:ea typeface="Apple Chancery" charset="0"/>
                <a:cs typeface="Apple Chancery" charset="0"/>
              </a:rPr>
              <a:t>css</a:t>
            </a:r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library to implement fancy buttons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5" y="1227221"/>
            <a:ext cx="10419347" cy="36335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479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203158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Technical problem encountered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2" y="962443"/>
            <a:ext cx="8638674" cy="4018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7824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09" y="0"/>
            <a:ext cx="10131425" cy="12432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 issues Rotating  the octagon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6" y="1058695"/>
            <a:ext cx="7844590" cy="3874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1610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4695" y="0"/>
            <a:ext cx="12456695" cy="138764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No pop out picture on the opposite side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1" y="1171073"/>
            <a:ext cx="9095873" cy="4724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94988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Thank you for watching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10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26695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latin typeface="Apple Chancery" charset="0"/>
                <a:ea typeface="Apple Chancery" charset="0"/>
                <a:cs typeface="Apple Chancery" charset="0"/>
              </a:rPr>
              <a:t>Training</a:t>
            </a:r>
            <a:endParaRPr lang="en-US" sz="6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58228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We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c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hose a </a:t>
            </a:r>
            <a:r>
              <a:rPr lang="en-US" sz="4800" dirty="0">
                <a:latin typeface="Apple Chancery" charset="0"/>
                <a:ea typeface="Apple Chancery" charset="0"/>
                <a:cs typeface="Apple Chancery" charset="0"/>
              </a:rPr>
              <a:t>YouTube </a:t>
            </a: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video</a:t>
            </a:r>
          </a:p>
          <a:p>
            <a:pPr>
              <a:buFont typeface="Wingdings" charset="2"/>
              <a:buChar char="Ø"/>
            </a:pPr>
            <a:r>
              <a:rPr lang="en-US" sz="4800" dirty="0" smtClean="0">
                <a:latin typeface="Apple Chancery" charset="0"/>
                <a:ea typeface="Apple Chancery" charset="0"/>
                <a:cs typeface="Apple Chancery" charset="0"/>
              </a:rPr>
              <a:t>Build a 5 element carousel</a:t>
            </a:r>
          </a:p>
          <a:p>
            <a:pPr>
              <a:buFont typeface="Wingdings" charset="2"/>
              <a:buChar char="Ø"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 marL="0" indent="0">
              <a:buNone/>
            </a:pPr>
            <a:endParaRPr lang="en-US" sz="4800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Wingdings" charset="2"/>
              <a:buChar char="Ø"/>
            </a:pPr>
            <a:endParaRPr lang="en-US" sz="4800" dirty="0" smtClean="0"/>
          </a:p>
          <a:p>
            <a:pPr>
              <a:buFont typeface="Wingdings" charset="2"/>
              <a:buChar char="Ø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601203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28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9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8" presetClass="exit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5 element training carousel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0" y="1058779"/>
            <a:ext cx="9887436" cy="46602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2402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0" y="224589"/>
            <a:ext cx="9336505" cy="5454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4632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Carousel IN CSS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19" y="1274908"/>
            <a:ext cx="11787447" cy="5076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RADIO BUTTONS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3200" b="1" dirty="0" smtClean="0"/>
              <a:t>HTML:</a:t>
            </a:r>
            <a:endParaRPr lang="en-US" sz="3200" b="1" dirty="0"/>
          </a:p>
          <a:p>
            <a:pPr marL="0" indent="0">
              <a:buNone/>
            </a:pPr>
            <a:r>
              <a:rPr lang="en-US" sz="2800" b="1" dirty="0" smtClean="0"/>
              <a:t>&lt;</a:t>
            </a:r>
            <a:r>
              <a:rPr lang="en-US" sz="2800" b="1" dirty="0"/>
              <a:t>input id="three" name="carousel" type="radio" value="3"&gt;&lt;</a:t>
            </a:r>
            <a:r>
              <a:rPr lang="en-US" sz="2800" b="1" dirty="0" smtClean="0"/>
              <a:t>label for</a:t>
            </a:r>
            <a:r>
              <a:rPr lang="en-US" sz="2800" b="1" dirty="0"/>
              <a:t>="three</a:t>
            </a:r>
            <a:r>
              <a:rPr lang="en-US" sz="2800" b="1" dirty="0" smtClean="0"/>
              <a:t>"&gt;3</a:t>
            </a:r>
            <a:r>
              <a:rPr lang="en-US" sz="2800" b="1" dirty="0"/>
              <a:t>&lt;/label</a:t>
            </a:r>
            <a:r>
              <a:rPr lang="en-US" sz="2800" b="1" dirty="0" smtClean="0"/>
              <a:t>&gt;</a:t>
            </a:r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3200" b="1" dirty="0" smtClean="0"/>
              <a:t>CSS ROTATION AND 3D MOVEMENT STYLE:</a:t>
            </a:r>
          </a:p>
          <a:p>
            <a:pPr marL="0" indent="0">
              <a:buNone/>
            </a:pPr>
            <a:r>
              <a:rPr lang="en-US" sz="2800" b="1" dirty="0"/>
              <a:t>input[value="3"]:checked ~ .container .carousel {    -</a:t>
            </a:r>
            <a:r>
              <a:rPr lang="en-US" sz="2800" b="1" dirty="0" err="1"/>
              <a:t>webkit</a:t>
            </a:r>
            <a:r>
              <a:rPr lang="en-US" sz="2800" b="1" dirty="0"/>
              <a:t>-transform: </a:t>
            </a:r>
            <a:r>
              <a:rPr lang="en-US" sz="2800" b="1" dirty="0" err="1"/>
              <a:t>translateZ</a:t>
            </a:r>
            <a:r>
              <a:rPr lang="en-US" sz="2800" b="1" dirty="0"/>
              <a:t>(-540px) </a:t>
            </a:r>
            <a:r>
              <a:rPr lang="en-US" sz="2800" b="1" dirty="0" err="1"/>
              <a:t>rotateY</a:t>
            </a:r>
            <a:r>
              <a:rPr lang="en-US" sz="2800" b="1" dirty="0"/>
              <a:t>(-90deg);}</a:t>
            </a:r>
          </a:p>
        </p:txBody>
      </p:sp>
    </p:spTree>
    <p:extLst>
      <p:ext uri="{BB962C8B-B14F-4D97-AF65-F5344CB8AC3E}">
        <p14:creationId xmlns:p14="http://schemas.microsoft.com/office/powerpoint/2010/main" val="4104463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790" y="0"/>
            <a:ext cx="9887436" cy="1058779"/>
          </a:xfrm>
        </p:spPr>
        <p:txBody>
          <a:bodyPr/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Carousel IN CSS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989804"/>
            <a:ext cx="8711737" cy="4277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SCREENS</a:t>
            </a:r>
          </a:p>
          <a:p>
            <a:pPr marL="0" indent="0">
              <a:buNone/>
            </a:pPr>
            <a:r>
              <a:rPr lang="en-US" sz="2800" b="1" dirty="0" smtClean="0"/>
              <a:t>.</a:t>
            </a:r>
            <a:r>
              <a:rPr lang="en-US" sz="2800" b="1" dirty="0"/>
              <a:t>carousel </a:t>
            </a:r>
            <a:r>
              <a:rPr lang="en-US" sz="2800" b="1" dirty="0" err="1" smtClean="0"/>
              <a:t>li:nth-child</a:t>
            </a:r>
            <a:r>
              <a:rPr lang="en-US" sz="2800" b="1" dirty="0" smtClean="0"/>
              <a:t>(1) </a:t>
            </a:r>
            <a:r>
              <a:rPr lang="en-US" sz="2800" b="1" dirty="0" err="1"/>
              <a:t>ul</a:t>
            </a:r>
            <a:r>
              <a:rPr lang="en-US" sz="2800" b="1" dirty="0"/>
              <a:t> </a:t>
            </a:r>
            <a:r>
              <a:rPr lang="en-US" sz="2800" b="1" dirty="0" smtClean="0"/>
              <a:t>{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background-image</a:t>
            </a:r>
            <a:r>
              <a:rPr lang="en-US" sz="2800" b="1" dirty="0"/>
              <a:t>: </a:t>
            </a:r>
            <a:r>
              <a:rPr lang="en-US" sz="2800" b="1" dirty="0" err="1"/>
              <a:t>url</a:t>
            </a:r>
            <a:r>
              <a:rPr lang="en-US" sz="2800" b="1" dirty="0"/>
              <a:t>(../</a:t>
            </a:r>
            <a:r>
              <a:rPr lang="en-US" sz="2800" b="1" dirty="0" smtClean="0"/>
              <a:t>images/1.jpg);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-</a:t>
            </a:r>
            <a:r>
              <a:rPr lang="en-US" sz="2800" b="1" dirty="0" err="1"/>
              <a:t>webkit</a:t>
            </a:r>
            <a:r>
              <a:rPr lang="en-US" sz="2800" b="1" dirty="0"/>
              <a:t>-transform: </a:t>
            </a:r>
            <a:r>
              <a:rPr lang="en-US" sz="2800" b="1" dirty="0" err="1"/>
              <a:t>translateZ</a:t>
            </a:r>
            <a:r>
              <a:rPr lang="en-US" sz="2800" b="1" dirty="0"/>
              <a:t>(540px) scale(.8</a:t>
            </a:r>
            <a:r>
              <a:rPr lang="en-US" sz="2800" b="1" dirty="0" smtClean="0"/>
              <a:t>);</a:t>
            </a:r>
          </a:p>
          <a:p>
            <a:pPr marL="0" indent="0">
              <a:buNone/>
            </a:pPr>
            <a:r>
              <a:rPr lang="en-US" sz="2800" b="1" dirty="0" smtClean="0"/>
              <a:t>}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/>
              <a:t>.carousel </a:t>
            </a:r>
            <a:r>
              <a:rPr lang="en-US" sz="2800" b="1" dirty="0" err="1"/>
              <a:t>li:nth-child</a:t>
            </a:r>
            <a:r>
              <a:rPr lang="en-US" sz="2800" b="1" dirty="0"/>
              <a:t>(2) </a:t>
            </a:r>
            <a:r>
              <a:rPr lang="en-US" sz="2800" b="1" dirty="0" err="1"/>
              <a:t>ul</a:t>
            </a:r>
            <a:r>
              <a:rPr lang="en-US" sz="2800" b="1" dirty="0"/>
              <a:t> </a:t>
            </a:r>
            <a:r>
              <a:rPr lang="en-US" sz="2800" b="1" dirty="0" smtClean="0"/>
              <a:t>{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background-image</a:t>
            </a:r>
            <a:r>
              <a:rPr lang="en-US" sz="2800" b="1" dirty="0"/>
              <a:t>: </a:t>
            </a:r>
            <a:r>
              <a:rPr lang="en-US" sz="2800" b="1" dirty="0" err="1"/>
              <a:t>url</a:t>
            </a:r>
            <a:r>
              <a:rPr lang="en-US" sz="2800" b="1" dirty="0"/>
              <a:t>(../images/2.jpg);    -</a:t>
            </a:r>
            <a:r>
              <a:rPr lang="en-US" sz="2800" b="1" dirty="0" err="1" smtClean="0"/>
              <a:t>webkit</a:t>
            </a:r>
            <a:r>
              <a:rPr lang="en-US" sz="2800" b="1" dirty="0" smtClean="0"/>
              <a:t>-	transform</a:t>
            </a:r>
            <a:r>
              <a:rPr lang="en-US" sz="2800" b="1" dirty="0"/>
              <a:t>: </a:t>
            </a:r>
            <a:r>
              <a:rPr lang="en-US" sz="2800" b="1" dirty="0" err="1"/>
              <a:t>rotateY</a:t>
            </a:r>
            <a:r>
              <a:rPr lang="en-US" sz="2800" b="1" dirty="0"/>
              <a:t>(45deg) </a:t>
            </a:r>
            <a:r>
              <a:rPr lang="en-US" sz="2800" b="1" dirty="0" err="1"/>
              <a:t>translateZ</a:t>
            </a:r>
            <a:r>
              <a:rPr lang="en-US" sz="2800" b="1" dirty="0"/>
              <a:t>(540px) scale(.8</a:t>
            </a:r>
            <a:r>
              <a:rPr lang="en-US" sz="2800" b="1" dirty="0" smtClean="0"/>
              <a:t>);</a:t>
            </a:r>
          </a:p>
          <a:p>
            <a:pPr marL="0" indent="0">
              <a:buNone/>
            </a:pPr>
            <a:r>
              <a:rPr lang="en-US" sz="2800" b="1" dirty="0" smtClean="0"/>
              <a:t>}</a:t>
            </a:r>
          </a:p>
          <a:p>
            <a:pPr marL="0" indent="0">
              <a:buNone/>
            </a:pPr>
            <a:r>
              <a:rPr lang="en-US" sz="2800" b="1" dirty="0" smtClean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33549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Using frame work carousel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The CSS quiz game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Based from the book example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We adapted the app to our requirements</a:t>
            </a:r>
          </a:p>
          <a:p>
            <a:pPr>
              <a:buFont typeface="Wingdings" charset="2"/>
              <a:buChar char="Ø"/>
            </a:pPr>
            <a:r>
              <a:rPr lang="en-US" sz="3600" dirty="0" smtClean="0">
                <a:latin typeface="Apple Chancery" charset="0"/>
                <a:ea typeface="Apple Chancery" charset="0"/>
                <a:cs typeface="Apple Chancery" charset="0"/>
              </a:rPr>
              <a:t>Very good understanding of the code structure </a:t>
            </a:r>
            <a:endParaRPr lang="en-US" sz="3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strips(down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17909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Original book application 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6" y="958961"/>
            <a:ext cx="9790813" cy="47039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6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609600"/>
            <a:ext cx="12192000" cy="145626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pple Chancery" charset="0"/>
                <a:ea typeface="Apple Chancery" charset="0"/>
                <a:cs typeface="Apple Chancery" charset="0"/>
              </a:rPr>
              <a:t>Brainstorming and planning of the game</a:t>
            </a:r>
            <a:endParaRPr lang="en-US" sz="40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42067"/>
            <a:ext cx="12192000" cy="364913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Quick meeting and planning of goals  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Stating research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Gathering information for technical solutions</a:t>
            </a:r>
          </a:p>
          <a:p>
            <a:pPr>
              <a:buFont typeface="Wingdings" charset="2"/>
              <a:buChar char="Ø"/>
            </a:pPr>
            <a:r>
              <a:rPr lang="en-US" sz="3200" dirty="0" smtClean="0">
                <a:latin typeface="Apple Chancery" charset="0"/>
                <a:ea typeface="Apple Chancery" charset="0"/>
                <a:cs typeface="Apple Chancery" charset="0"/>
              </a:rPr>
              <a:t>Assignment of tasks  </a:t>
            </a:r>
            <a:endParaRPr lang="en-US" sz="3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023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8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5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6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 tmFilter="0,0; .5, 0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98</TotalTime>
  <Words>197</Words>
  <Application>Microsoft Macintosh PowerPoint</Application>
  <PresentationFormat>Widescreen</PresentationFormat>
  <Paragraphs>53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Chancery</vt:lpstr>
      <vt:lpstr>Calibri</vt:lpstr>
      <vt:lpstr>Calibri Light</vt:lpstr>
      <vt:lpstr>Wingdings</vt:lpstr>
      <vt:lpstr>Arial</vt:lpstr>
      <vt:lpstr>Celestial</vt:lpstr>
      <vt:lpstr>FUN WITH CSS</vt:lpstr>
      <vt:lpstr>Training</vt:lpstr>
      <vt:lpstr>5 element training carousel</vt:lpstr>
      <vt:lpstr>PowerPoint Presentation</vt:lpstr>
      <vt:lpstr>Carousel IN CSS</vt:lpstr>
      <vt:lpstr>Carousel IN CSS</vt:lpstr>
      <vt:lpstr>Using frame work carousel</vt:lpstr>
      <vt:lpstr>Original book application </vt:lpstr>
      <vt:lpstr>Brainstorming and planning of the game</vt:lpstr>
      <vt:lpstr>Final version of project</vt:lpstr>
      <vt:lpstr>Using pure css to implement bubbles</vt:lpstr>
      <vt:lpstr>Using css library to implement fancy buttons</vt:lpstr>
      <vt:lpstr>Technical problem encountered</vt:lpstr>
      <vt:lpstr> issues Rotating  the octagon </vt:lpstr>
      <vt:lpstr>No pop out picture on the opposite side</vt:lpstr>
      <vt:lpstr>Thank you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CSS</dc:title>
  <dc:creator>Microsoft Office User</dc:creator>
  <cp:lastModifiedBy>elmira.amanollahi@gmail.com</cp:lastModifiedBy>
  <cp:revision>13</cp:revision>
  <dcterms:created xsi:type="dcterms:W3CDTF">2016-11-06T02:20:21Z</dcterms:created>
  <dcterms:modified xsi:type="dcterms:W3CDTF">2017-06-08T03:13:44Z</dcterms:modified>
</cp:coreProperties>
</file>